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92C98-7415-47F1-8C39-6D1048BAFD94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E065-6E39-403B-9A13-C22691B95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92C98-7415-47F1-8C39-6D1048BAFD94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E065-6E39-403B-9A13-C22691B95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92C98-7415-47F1-8C39-6D1048BAFD94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E065-6E39-403B-9A13-C22691B95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92C98-7415-47F1-8C39-6D1048BAFD94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E065-6E39-403B-9A13-C22691B95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92C98-7415-47F1-8C39-6D1048BAFD94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E065-6E39-403B-9A13-C22691B95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92C98-7415-47F1-8C39-6D1048BAFD94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E065-6E39-403B-9A13-C22691B95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92C98-7415-47F1-8C39-6D1048BAFD94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E065-6E39-403B-9A13-C22691B95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92C98-7415-47F1-8C39-6D1048BAFD94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E065-6E39-403B-9A13-C22691B95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92C98-7415-47F1-8C39-6D1048BAFD94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E065-6E39-403B-9A13-C22691B95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92C98-7415-47F1-8C39-6D1048BAFD94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E065-6E39-403B-9A13-C22691B95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92C98-7415-47F1-8C39-6D1048BAFD94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E065-6E39-403B-9A13-C22691B95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92C98-7415-47F1-8C39-6D1048BAFD94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8E065-6E39-403B-9A13-C22691B95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a.wikipedia.org/wiki/%E0%AE%95%E0%AE%BE%E0%AE%B0%E0%AE%BF%E0%AE%AF%E0%AE%BE%E0%AE%9A%E0%AE%BE%E0%AE%A9%E0%AF%8D" TargetMode="External"/><Relationship Id="rId2" Type="http://schemas.openxmlformats.org/officeDocument/2006/relationships/hyperlink" Target="https://ta.wikipedia.org/wiki/%E0%AE%AA%E0%AE%A4%E0%AE%BF%E0%AE%A9%E0%AF%86%E0%AE%A3%E0%AF%8D_%E0%AE%95%E0%AF%80%E0%AE%B4%E0%AF%8D%E0%AE%95%E0%AF%8D%E0%AE%95%E0%AE%A3%E0%AE%95%E0%AF%8D%E0%AE%95%E0%AF%81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ta.wikipedia.org/wiki/%E0%AE%AE%E0%AE%B0%E0%AF%81%E0%AE%A8%E0%AF%8D%E0%AE%A4%E0%AF%81" TargetMode="External"/><Relationship Id="rId3" Type="http://schemas.openxmlformats.org/officeDocument/2006/relationships/hyperlink" Target="https://ta.wikipedia.org/wiki/%E0%AE%95%E0%AE%A3%E0%AF%8D%E0%AE%9F%E0%AE%99%E0%AF%8D%E0%AE%95%E0%AE%A4%E0%AF%8D%E0%AE%A4%E0%AE%B0%E0%AE%BF" TargetMode="External"/><Relationship Id="rId7" Type="http://schemas.openxmlformats.org/officeDocument/2006/relationships/hyperlink" Target="https://ta.wikipedia.org/w/index.php?title=%E0%AE%A8%E0%AF%86%E0%AE%B0%E0%AF%81%E0%AE%9E%E0%AF%8D%E0%AE%9A%E0%AE%BF%E0%AE%B2%E0%AF%8D&amp;action=edit&amp;redlink=1" TargetMode="External"/><Relationship Id="rId2" Type="http://schemas.openxmlformats.org/officeDocument/2006/relationships/hyperlink" Target="https://ta.wikipedia.org/wiki/%E0%AE%A4%E0%AE%AE%E0%AE%BF%E0%AE%B4%E0%AE%B0%E0%AF%8D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a.wikipedia.org/w/index.php?title=%E0%AE%AA%E0%AF%86%E0%AE%B0%E0%AF%81%E0%AE%AE%E0%AE%B2%E0%AF%8D%E0%AE%B2%E0%AE%BF&amp;action=edit&amp;redlink=1" TargetMode="External"/><Relationship Id="rId5" Type="http://schemas.openxmlformats.org/officeDocument/2006/relationships/hyperlink" Target="https://ta.wikipedia.org/w/index.php?title=%E0%AE%9A%E0%AE%BF%E0%AE%B1%E0%AF%81%E0%AE%AE%E0%AE%B2%E0%AF%8D%E0%AE%B2%E0%AE%BF&amp;action=edit&amp;redlink=1" TargetMode="External"/><Relationship Id="rId4" Type="http://schemas.openxmlformats.org/officeDocument/2006/relationships/hyperlink" Target="https://ta.wikipedia.org/w/index.php?title=%E0%AE%9A%E0%AE%BF%E0%AE%B1%E0%AF%81%E0%AE%B5%E0%AE%B4%E0%AF%81%E0%AE%A4%E0%AF%81%E0%AE%A3%E0%AF%88&amp;action=edit&amp;redlink=1" TargetMode="External"/><Relationship Id="rId9" Type="http://schemas.openxmlformats.org/officeDocument/2006/relationships/hyperlink" Target="https://ta.wikipedia.org/wiki/%E0%AE%95%E0%AE%BE%E0%AE%B0%E0%AE%BF%E0%AE%AF%E0%AE%BE%E0%AE%9A%E0%AE%BE%E0%AE%A9%E0%AF%8D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சிறுபஞ்சமூலம்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இயல்</a:t>
            </a:r>
            <a:r>
              <a:rPr lang="en-US" dirty="0" smtClean="0"/>
              <a:t> - 7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57200"/>
            <a:ext cx="85344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a-IN" sz="2800" dirty="0" smtClean="0"/>
              <a:t>கண்ணுக்கழகு கண்ணோட்டம்</a:t>
            </a:r>
            <a:r>
              <a:rPr lang="ta-IN" sz="2800" dirty="0" smtClean="0"/>
              <a:t>,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ta-IN" sz="2800" dirty="0" smtClean="0"/>
              <a:t> </a:t>
            </a:r>
            <a:r>
              <a:rPr lang="ta-IN" sz="2800" dirty="0" smtClean="0"/>
              <a:t>காலுக்கழகு பிறரிடம் இரக்க செல்லாமை, 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ta-IN" sz="2800" dirty="0" smtClean="0"/>
              <a:t>ஆராய்ச்சிக்கு </a:t>
            </a:r>
            <a:r>
              <a:rPr lang="ta-IN" sz="2800" dirty="0" smtClean="0"/>
              <a:t>அழகு தன் கருத்துக்களைத் துணிந்து சொல்லுதல், 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ta-IN" sz="2800" dirty="0" smtClean="0"/>
              <a:t>இசைக்கு </a:t>
            </a:r>
            <a:r>
              <a:rPr lang="ta-IN" sz="2800" dirty="0" smtClean="0"/>
              <a:t>அழகு கேட்பவர் நன்று என்று கூறுதல், 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ta-IN" sz="2800" dirty="0" smtClean="0"/>
              <a:t>அரசனுக்கு </a:t>
            </a:r>
            <a:r>
              <a:rPr lang="ta-IN" sz="2800" dirty="0" smtClean="0"/>
              <a:t>அழகு குடிமக்கள் அவனை நல்லவனென்று கூறுதல்</a:t>
            </a:r>
            <a:r>
              <a:rPr lang="ta-IN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சிறுபஞ்சமூலம்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66800"/>
            <a:ext cx="91440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a-IN" sz="3200" dirty="0">
                <a:hlinkClick r:id="rId2" tooltip="பதினெண் கீழ்க்கணக்கு"/>
              </a:rPr>
              <a:t>பதினெண் கீழ்க்கணக்கு</a:t>
            </a:r>
            <a:r>
              <a:rPr lang="ta-IN" sz="3200" dirty="0"/>
              <a:t> நூல்களுள் ஒன்றான </a:t>
            </a:r>
            <a:r>
              <a:rPr lang="ta-IN" sz="3200" b="1" dirty="0"/>
              <a:t>சிறுபஞ்சமூலம்</a:t>
            </a:r>
            <a:r>
              <a:rPr lang="ta-IN" sz="3200" dirty="0"/>
              <a:t> நான்கு அடிகளால் அமைந்த நூறு பாடல்களைக் கொண்டுள்ளது. ஒவ்வொரு பாடலும் ஐந்து </a:t>
            </a:r>
            <a:r>
              <a:rPr lang="ta-IN" sz="3200" dirty="0" smtClean="0"/>
              <a:t>வி</a:t>
            </a:r>
            <a:r>
              <a:rPr lang="en-US" sz="3200" dirty="0" smtClean="0"/>
              <a:t>ஷ</a:t>
            </a:r>
            <a:r>
              <a:rPr lang="ta-IN" sz="3200" dirty="0" smtClean="0"/>
              <a:t>யங்களைஎடுத்துக்கூறுகிறது</a:t>
            </a:r>
            <a:r>
              <a:rPr lang="ta-IN" sz="3200" dirty="0"/>
              <a:t>. </a:t>
            </a:r>
            <a:r>
              <a:rPr lang="ta-IN" sz="3200" dirty="0" smtClean="0"/>
              <a:t>இந்நூலைஇயற்றியவர்</a:t>
            </a:r>
            <a:r>
              <a:rPr lang="ta-IN" sz="3200" dirty="0"/>
              <a:t> </a:t>
            </a:r>
            <a:r>
              <a:rPr lang="ta-IN" sz="3200" dirty="0">
                <a:hlinkClick r:id="rId3" tooltip="காரியாசான்"/>
              </a:rPr>
              <a:t>காரியாசான்</a:t>
            </a:r>
            <a:r>
              <a:rPr lang="ta-IN" sz="3200" dirty="0"/>
              <a:t> </a:t>
            </a:r>
            <a:endParaRPr lang="en-US" sz="3200" dirty="0" smtClean="0"/>
          </a:p>
          <a:p>
            <a:r>
              <a:rPr lang="ta-IN" sz="3200" dirty="0" smtClean="0"/>
              <a:t>என்பவர்</a:t>
            </a:r>
            <a:r>
              <a:rPr lang="ta-IN" sz="3200" dirty="0"/>
              <a:t>.</a:t>
            </a:r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89154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a-IN" sz="3600" dirty="0"/>
              <a:t>நூல் பெயர் </a:t>
            </a:r>
            <a:r>
              <a:rPr lang="ta-IN" sz="3600" dirty="0" smtClean="0"/>
              <a:t>காரணம்</a:t>
            </a:r>
            <a:r>
              <a:rPr lang="en-US" sz="3600" dirty="0" smtClean="0"/>
              <a:t>:</a:t>
            </a:r>
            <a:endParaRPr lang="ta-IN" sz="3600" dirty="0"/>
          </a:p>
          <a:p>
            <a:r>
              <a:rPr lang="en-US" dirty="0" smtClean="0"/>
              <a:t>               </a:t>
            </a:r>
          </a:p>
          <a:p>
            <a:r>
              <a:rPr lang="en-US" dirty="0" smtClean="0"/>
              <a:t> </a:t>
            </a:r>
            <a:r>
              <a:rPr lang="ta-IN" sz="2400" dirty="0" smtClean="0"/>
              <a:t>பஞ்சம் </a:t>
            </a:r>
            <a:r>
              <a:rPr lang="ta-IN" sz="2400" dirty="0"/>
              <a:t>என்றால் ஐந்து என்று பொருளாகும்</a:t>
            </a:r>
            <a:r>
              <a:rPr lang="ta-IN" sz="2400" dirty="0" smtClean="0"/>
              <a:t>,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ta-IN" sz="2400" dirty="0" smtClean="0"/>
              <a:t>மூலம் </a:t>
            </a:r>
            <a:r>
              <a:rPr lang="ta-IN" sz="2400" dirty="0"/>
              <a:t>என்பதற்கு வேர் </a:t>
            </a:r>
            <a:r>
              <a:rPr lang="ta-IN" sz="2400" dirty="0" smtClean="0"/>
              <a:t>என்பது</a:t>
            </a:r>
            <a:r>
              <a:rPr lang="en-US" sz="2400" dirty="0" smtClean="0"/>
              <a:t> </a:t>
            </a:r>
            <a:r>
              <a:rPr lang="ta-IN" sz="2400" dirty="0" smtClean="0"/>
              <a:t>பொருளாகும்.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ta-IN" sz="2400" dirty="0"/>
              <a:t> </a:t>
            </a:r>
            <a:r>
              <a:rPr lang="ta-IN" sz="2400" dirty="0">
                <a:hlinkClick r:id="rId2" tooltip="தமிழர்"/>
              </a:rPr>
              <a:t>தமிழர்</a:t>
            </a:r>
            <a:r>
              <a:rPr lang="ta-IN" sz="2400" dirty="0"/>
              <a:t> மருத்துவத்தில் உடல் </a:t>
            </a:r>
            <a:r>
              <a:rPr lang="ta-IN" sz="2400" dirty="0" smtClean="0"/>
              <a:t>நோய்களைத்தீர்ப்பதற்கு</a:t>
            </a:r>
            <a:r>
              <a:rPr lang="ta-IN" sz="2400" dirty="0"/>
              <a:t> </a:t>
            </a:r>
            <a:r>
              <a:rPr lang="ta-IN" sz="2400" dirty="0">
                <a:hlinkClick r:id="rId3" tooltip="கண்டங்கத்தரி"/>
              </a:rPr>
              <a:t>கண்டங்கத்தரி</a:t>
            </a:r>
            <a:r>
              <a:rPr lang="ta-IN" sz="2400" dirty="0"/>
              <a:t>, </a:t>
            </a:r>
            <a:r>
              <a:rPr lang="ta-IN" sz="2400" dirty="0">
                <a:hlinkClick r:id="rId4" tooltip="சிறுவழுதுணை (இன்னமும் எழுதப்படவில்லை)"/>
              </a:rPr>
              <a:t>சிறுவழுதுணை</a:t>
            </a:r>
            <a:r>
              <a:rPr lang="ta-IN" sz="2400" dirty="0"/>
              <a:t>, </a:t>
            </a:r>
            <a:r>
              <a:rPr lang="ta-IN" sz="2400" dirty="0">
                <a:hlinkClick r:id="rId5" tooltip="சிறுமல்லி (இன்னமும் எழுதப்படவில்லை)"/>
              </a:rPr>
              <a:t>சிறுமல்லி</a:t>
            </a:r>
            <a:r>
              <a:rPr lang="ta-IN" sz="2400" dirty="0"/>
              <a:t>, </a:t>
            </a:r>
            <a:r>
              <a:rPr lang="ta-IN" sz="2400" dirty="0">
                <a:hlinkClick r:id="rId6" tooltip="பெருமல்லி (இன்னமும் எழுதப்படவில்லை)"/>
              </a:rPr>
              <a:t>பெருமல்லி</a:t>
            </a:r>
            <a:r>
              <a:rPr lang="ta-IN" sz="2400" dirty="0"/>
              <a:t>, </a:t>
            </a:r>
            <a:r>
              <a:rPr lang="ta-IN" sz="2400" dirty="0">
                <a:hlinkClick r:id="rId7" tooltip="நெருஞ்சில் (இன்னமும் எழுதப்படவில்லை)"/>
              </a:rPr>
              <a:t>நெருஞ்சில்</a:t>
            </a:r>
            <a:r>
              <a:rPr lang="ta-IN" sz="2400" dirty="0"/>
              <a:t> ஆகிய ஐந்தின் வேர்களைச் சேர்த்து </a:t>
            </a:r>
            <a:r>
              <a:rPr lang="ta-IN" sz="2400" dirty="0">
                <a:hlinkClick r:id="rId8" tooltip="மருந்து"/>
              </a:rPr>
              <a:t>மருந்தாக்குவது</a:t>
            </a:r>
            <a:r>
              <a:rPr lang="ta-IN" sz="2400" dirty="0"/>
              <a:t> போல</a:t>
            </a:r>
            <a:r>
              <a:rPr lang="ta-IN" sz="2400" dirty="0" smtClean="0"/>
              <a:t>,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ta-IN" sz="2400" dirty="0" smtClean="0"/>
              <a:t> </a:t>
            </a:r>
            <a:r>
              <a:rPr lang="ta-IN" sz="2400" dirty="0"/>
              <a:t>ஐந்து விடயங்கள் மூலம் நீதியைப் போதித்து, இந்நூல் ஒழுக்கக்கேட்டுக்கு மருந்தாகிறது. 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ta-IN" sz="2400" dirty="0" smtClean="0">
                <a:hlinkClick r:id="rId9" tooltip="காரியாசான்"/>
              </a:rPr>
              <a:t>காரியாசான்</a:t>
            </a:r>
            <a:r>
              <a:rPr lang="ta-IN" sz="2400" dirty="0"/>
              <a:t> என்ற சமணப் புலவர் இதனை இயற்றினார்.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கண்டங்கத்தரி</a:t>
            </a:r>
            <a:endParaRPr lang="en-US" dirty="0"/>
          </a:p>
        </p:txBody>
      </p:sp>
      <p:pic>
        <p:nvPicPr>
          <p:cNvPr id="15362" name="Picture 2" descr="Image result for சிறுபஞ்சமூலம் மூலிகைகள் கண்டங்கத்திர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981200"/>
            <a:ext cx="7620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சிறுவழுதுணை</a:t>
            </a:r>
            <a:endParaRPr lang="en-US" dirty="0"/>
          </a:p>
        </p:txBody>
      </p:sp>
      <p:pic>
        <p:nvPicPr>
          <p:cNvPr id="19458" name="Picture 2" descr="Image result for சிறுவழுதுணை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நெருஞ்சி</a:t>
            </a:r>
            <a:endParaRPr lang="en-US" dirty="0"/>
          </a:p>
        </p:txBody>
      </p:sp>
      <p:pic>
        <p:nvPicPr>
          <p:cNvPr id="21506" name="Picture 2" descr="Image result for நெருஞ்சி செட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0"/>
            <a:ext cx="8305800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Image result for பெருமல்லி சிறுமல்ல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484" name="Picture 4" descr="Image result for பெருமல்லி சிறுமல்லி"/>
          <p:cNvPicPr>
            <a:picLocks noChangeAspect="1" noChangeArrowheads="1"/>
          </p:cNvPicPr>
          <p:nvPr/>
        </p:nvPicPr>
        <p:blipFill>
          <a:blip r:embed="rId2"/>
          <a:srcRect t="22857" r="2410" b="22857"/>
          <a:stretch>
            <a:fillRect/>
          </a:stretch>
        </p:blipFill>
        <p:spPr bwMode="auto">
          <a:xfrm>
            <a:off x="685800" y="762000"/>
            <a:ext cx="7315200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59340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a-IN" sz="2000" dirty="0" smtClean="0"/>
              <a:t>கண் வனப்புக் கண்ணோட்டம்; கால் வனப்புச் செல்லாமை</a:t>
            </a:r>
            <a:r>
              <a:rPr lang="ta-IN" sz="2000" dirty="0" smtClean="0"/>
              <a:t>;</a:t>
            </a:r>
            <a:endParaRPr lang="en-US" sz="2000" dirty="0" smtClean="0"/>
          </a:p>
          <a:p>
            <a:r>
              <a:rPr lang="ta-IN" dirty="0" smtClean="0"/>
              <a:t/>
            </a:r>
            <a:br>
              <a:rPr lang="ta-IN" dirty="0" smtClean="0"/>
            </a:br>
            <a:r>
              <a:rPr lang="ta-IN" sz="2000" dirty="0" smtClean="0"/>
              <a:t>எண் வனப்பு, 'இத் துணை ஆம்' என்று உரைத்தல்; பண் </a:t>
            </a:r>
            <a:r>
              <a:rPr lang="ta-IN" sz="2000" dirty="0" smtClean="0"/>
              <a:t>வனப்புக்</a:t>
            </a:r>
            <a:endParaRPr lang="en-US" sz="2000" dirty="0" smtClean="0"/>
          </a:p>
          <a:p>
            <a:r>
              <a:rPr lang="ta-IN" sz="2000" dirty="0" smtClean="0"/>
              <a:t/>
            </a:r>
            <a:br>
              <a:rPr lang="ta-IN" sz="2000" dirty="0" smtClean="0"/>
            </a:br>
            <a:r>
              <a:rPr lang="ta-IN" sz="2000" dirty="0" smtClean="0"/>
              <a:t>கேட்டார், நன்று என்றல்; கிளர் வேந்தன் தன் </a:t>
            </a:r>
            <a:r>
              <a:rPr lang="ta-IN" sz="2000" dirty="0" smtClean="0"/>
              <a:t>நாடு</a:t>
            </a:r>
            <a:endParaRPr lang="en-US" sz="2000" dirty="0" smtClean="0"/>
          </a:p>
          <a:p>
            <a:r>
              <a:rPr lang="ta-IN" sz="2000" dirty="0" smtClean="0"/>
              <a:t/>
            </a:r>
            <a:br>
              <a:rPr lang="ta-IN" sz="2000" dirty="0" smtClean="0"/>
            </a:br>
            <a:r>
              <a:rPr lang="ta-IN" sz="2000" dirty="0" smtClean="0"/>
              <a:t>வாட்டான், நன்று என்றல் வனப்பு. </a:t>
            </a:r>
          </a:p>
          <a:p>
            <a:r>
              <a:rPr lang="ta-IN" dirty="0" smtClean="0"/>
              <a:t/>
            </a:r>
            <a:br>
              <a:rPr lang="ta-IN" dirty="0" smtClean="0"/>
            </a:br>
            <a:r>
              <a:rPr lang="ta-IN" sz="2400" dirty="0" smtClean="0"/>
              <a:t>வனப்பு - அழகு</a:t>
            </a:r>
            <a:br>
              <a:rPr lang="ta-IN" sz="2400" dirty="0" smtClean="0"/>
            </a:br>
            <a:r>
              <a:rPr lang="ta-IN" sz="2400" dirty="0" smtClean="0"/>
              <a:t>கிளர் - விளங்குகின்ற</a:t>
            </a:r>
            <a:endParaRPr lang="ta-IN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65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சிறுபஞ்சமூலம்</vt:lpstr>
      <vt:lpstr>Slide 2</vt:lpstr>
      <vt:lpstr>Slide 3</vt:lpstr>
      <vt:lpstr>Slide 4</vt:lpstr>
      <vt:lpstr>கண்டங்கத்தரி</vt:lpstr>
      <vt:lpstr>சிறுவழுதுணை</vt:lpstr>
      <vt:lpstr>நெருஞ்சி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சிறுபஞ்சமூலம்</dc:title>
  <dc:creator>sns</dc:creator>
  <cp:lastModifiedBy>sns</cp:lastModifiedBy>
  <cp:revision>6</cp:revision>
  <dcterms:created xsi:type="dcterms:W3CDTF">2019-12-06T04:53:57Z</dcterms:created>
  <dcterms:modified xsi:type="dcterms:W3CDTF">2019-12-10T04:10:42Z</dcterms:modified>
</cp:coreProperties>
</file>